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737" autoAdjust="0"/>
  </p:normalViewPr>
  <p:slideViewPr>
    <p:cSldViewPr>
      <p:cViewPr varScale="1">
        <p:scale>
          <a:sx n="74" d="100"/>
          <a:sy n="74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25B07-DCE1-4488-9783-8F6295F34624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01D81-42C5-4B58-8700-B2FAD67F3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589D06-3990-4E51-98C4-A70371022298}" type="datetimeFigureOut">
              <a:rPr lang="en-US" smtClean="0"/>
              <a:pPr/>
              <a:t>4/9/2009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eedsee.com/animals/wolves.jpg&amp;imgrefurl=http://www.feedsee.com/animals/wolves.html&amp;usg=__4j737BKJBFoS64Wv1-ZtDkJBO5s=&amp;h=285&amp;w=400&amp;sz=21&amp;hl=en&amp;start=11&amp;tbnid=3SfCwmy8PddPjM:&amp;tbnh=88&amp;tbnw=124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latimesblogs.latimes.com/photos/uncategorized/2008/04/30/wolves.jpg&amp;imgrefurl=http://latimesblogs.latimes.com/unleashed/2008/04/needs-edit-leav.html&amp;usg=__dKrUTRq_dz433OeM9af6WzJVpZk=&amp;h=437&amp;w=640&amp;sz=27&amp;hl=en&amp;start=18&amp;tbnid=KSecFSrCo8s9OM:&amp;tbnh=94&amp;tbnw=137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5" Type="http://schemas.openxmlformats.org/officeDocument/2006/relationships/image" Target="../media/image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rayswildlife.com/Wolf_Hiding_2.jpg&amp;imgrefurl=http://www.rayswildlife.com/Muskokaworkshop.html&amp;usg=__ojQnL58O2PXkjwzTA9mW7EcYs3g=&amp;h=658&amp;w=524&amp;sz=113&amp;hl=en&amp;start=9&amp;tbnid=hLmr4SMv95v67M:&amp;tbnh=138&amp;tbnw=110&amp;prev=/images?q=Small+Wolf+hiding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wolfmank9obedience.com/i/k9-wolves.jpg&amp;imgrefurl=http://www.oregonindependent.com/node/224&amp;usg=__ObeTVvqp4lqfOkROr30x2T5VVtE=&amp;h=298&amp;w=412&amp;sz=16&amp;hl=en&amp;start=7&amp;tbnid=hEjt2ESpsBCcKM:&amp;tbnh=90&amp;tbnw=125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5" Type="http://schemas.openxmlformats.org/officeDocument/2006/relationships/image" Target="../media/image4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7art-screensavers.com/screenshots/Angry_Wolves/2-howling-wolves.jpg&amp;imgrefurl=http://7art-screensavers.com/wolves.shtml&amp;usg=__buOKB6-HggYtXWm7Q3UX3vzmDS4=&amp;h=600&amp;w=800&amp;sz=78&amp;hl=en&amp;start=33&amp;tbnid=azXrIaNF9wrVWM:&amp;tbnh=107&amp;tbnw=143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5" Type="http://schemas.openxmlformats.org/officeDocument/2006/relationships/image" Target="../media/image4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laska-in-pictures.com/data/media/1/two-wolves-playing_6165.jpg&amp;imgrefurl=http://www.alaska-in-pictures.com/two-wolves-playing-6165-pictures.htm&amp;usg=__p9cx_Q3lNiK6YJHaJigXZ87Wbeg=&amp;h=309&amp;w=467&amp;sz=31&amp;hl=en&amp;start=27&amp;tbnid=0dW1caIlFrnROM:&amp;tbnh=85&amp;tbnw=128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reewebs.com/misty09/wolves1_mp.jpg&amp;imgrefurl=http://www.freewebs.com/misty09/&amp;usg=__v3EEe3KE-GV4vz3RsLBGjUDZgI0=&amp;h=590&amp;w=684&amp;sz=37&amp;hl=en&amp;start=25&amp;tbnid=Q2w0RrilbXij9M:&amp;tbnh=120&amp;tbnw=139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7.wav"/><Relationship Id="rId5" Type="http://schemas.openxmlformats.org/officeDocument/2006/relationships/image" Target="../media/image4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startechhealing.com/images/two%20wolves.jpg&amp;imgrefurl=http://gowolves.wetpaint.com/page/Gathering+Place&amp;usg=__XoRwnIn90WlTdtJVzIPxjmCXzKs=&amp;h=412&amp;w=549&amp;sz=34&amp;hl=en&amp;start=19&amp;tbnid=S9_s92tigxFOWM:&amp;tbnh=100&amp;tbnw=133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8.wav"/><Relationship Id="rId5" Type="http://schemas.openxmlformats.org/officeDocument/2006/relationships/image" Target="../media/image4.pn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ntent.answers.com/main/content/wp/en/thumb/5/5a/250px-Shikoku_dog.jpg&amp;imgrefurl=http://www.freewebs.com/huskycharacters/sparkz.htm&amp;usg=__SvUNhVEPmOmgHe6vOscxbqKkkcY=&amp;h=331&amp;w=250&amp;sz=18&amp;hl=en&amp;start=13&amp;tbnid=KI-jRjTZbdfTxM:&amp;tbnh=119&amp;tbnw=90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9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ntent.answers.com/main/content/wp/en/thumb/5/5a/250px-Shikoku_dog.jpg&amp;imgrefurl=http://www.freewebs.com/huskycharacters/sparkz.htm&amp;usg=__SvUNhVEPmOmgHe6vOscxbqKkkcY=&amp;h=331&amp;w=250&amp;sz=18&amp;hl=en&amp;start=13&amp;tbnid=KI-jRjTZbdfTxM:&amp;tbnh=119&amp;tbnw=90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ns-newswire.com/ens/feb2006/20060206_wolves.jpg&amp;imgrefurl=http://www.ens-newswire.com/ens/feb2006/2006-02-06-05.asp&amp;usg=__4Kn4S1w6Bu5QuIaBthuYs2Nhna4=&amp;h=264&amp;w=350&amp;sz=21&amp;hl=en&amp;start=24&amp;tbnid=zoM4q33z7uJkOM:&amp;tbnh=91&amp;tbnw=120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0.wav"/><Relationship Id="rId5" Type="http://schemas.openxmlformats.org/officeDocument/2006/relationships/image" Target="../media/image4.pn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thumbnail002.mylivepage.com/chunk2/2769/7/small_Wolf.jpg.jpg&amp;imgrefurl=http://zeevsh.mylivepage.com/image/7/6?last_page=go&amp;usg=__8TnF4YQYhSpUF-775SPur4xWMvc=&amp;h=150&amp;w=200&amp;sz=5&amp;hl=en&amp;start=4&amp;tbnid=zfEfafk6oRCLsM:&amp;tbnh=78&amp;tbnw=104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gowallpapers.com/wallpapers/animals/wolves.jpg&amp;imgrefurl=http://www.gowallpapers.com/walls.aspx?cat=Animals&amp;id=386&amp;usg=__WCWEFllQNiN5Gn95Ft3XYRxuRQc=&amp;h=768&amp;w=1024&amp;sz=94&amp;hl=en&amp;start=13&amp;tbnid=pyr8zEZRD8ATdM:&amp;tbnh=113&amp;tbnw=150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rtofwolves.com/cwc-white-wolf.jpg&amp;imgrefurl=http://www.freewebs.com/catfroggy3/wolfpack.htm&amp;usg=__EoxPqCKRsl8DA7rctSLBoOykbj8=&amp;h=456&amp;w=358&amp;sz=25&amp;hl=en&amp;start=31&amp;tbnid=lC54N2hKglQHBM:&amp;tbnh=128&amp;tbnw=100&amp;prev=/images?q=Small+Wolf&amp;start=20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mages.elfwood.com/fanq/p/i/pixiecat2/running_wolf_small.jpg.rZd.53608.jpg&amp;imgrefurl=http://www.elfwood.com/fanq/p/i/pixiecat2/running_wolf_small.jpg.html&amp;usg=__XrRdtLYq7MY2h2h0YE7vKVW1mnY=&amp;h=294&amp;w=600&amp;sz=31&amp;hl=en&amp;start=23&amp;tbnid=6MNE88q328O8RM:&amp;tbnh=66&amp;tbnw=135&amp;prev=/images?q=Small+Wolf&amp;start=20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oregonzoo.org/Gallery/images/wallpapers/small/small_wolf.jpg&amp;imgrefurl=http://www.oregonzoo.org/Gallery/wallpapers.htm&amp;usg=__nYt7wbMqrWyVRchRD0vqUtuB_UM=&amp;h=600&amp;w=800&amp;sz=26&amp;hl=en&amp;start=2&amp;tbnid=5EAa8VdhEI64XM:&amp;tbnh=107&amp;tbnw=143&amp;prev=/images?q=Small+Wolf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ecoscraps.com/files/2008/01/wolf_small.jpg&amp;imgrefurl=http://ecoscraps.com/2008/01/29/gray-wolf-returns-to-historic-oregon-habitat/&amp;usg=__IXQPgM-OGoimen3x3tlSjJximkY=&amp;h=379&amp;w=520&amp;sz=82&amp;hl=en&amp;start=14&amp;tbnid=5DQXWiNDcBehOM:&amp;tbnh=95&amp;tbnw=131&amp;prev=/images?q=Small+Wolf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rayswildlife.com/Wolf_Hiding_2.jpg&amp;imgrefurl=http://www.rayswildlife.com/Muskokaworkshop.html&amp;usg=__ojQnL58O2PXkjwzTA9mW7EcYs3g=&amp;h=658&amp;w=524&amp;sz=113&amp;hl=en&amp;start=9&amp;tbnid=hLmr4SMv95v67M:&amp;tbnh=138&amp;tbnw=110&amp;prev=/images?q=Small+Wolf+hiding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Little Wolf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685800" y="243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didn’t know why his brother </a:t>
            </a:r>
            <a:r>
              <a:rPr lang="en-US" smtClean="0"/>
              <a:t>was looking </a:t>
            </a:r>
            <a:r>
              <a:rPr lang="en-US" dirty="0" smtClean="0"/>
              <a:t>for him</a:t>
            </a:r>
            <a:endParaRPr lang="en-US" dirty="0"/>
          </a:p>
        </p:txBody>
      </p:sp>
      <p:pic>
        <p:nvPicPr>
          <p:cNvPr id="1026" name="Picture 2" descr="http://tbn2.google.com/images?q=tbn:3SfCwmy8PddPjM:http://www.feedsee.com/animals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743200"/>
            <a:ext cx="2552700" cy="1811596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was afraid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4578" name="Picture 2" descr="http://tbn0.google.com/images?q=tbn:KSecFSrCo8s9OM:http://latimesblogs.latimes.com/photos/uncategorized/2008/04/30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981200"/>
            <a:ext cx="3664892" cy="2514600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28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thought that his brother would make fun of him.</a:t>
            </a:r>
            <a:endParaRPr lang="en-US" dirty="0"/>
          </a:p>
        </p:txBody>
      </p:sp>
      <p:pic>
        <p:nvPicPr>
          <p:cNvPr id="3" name="Picture 2" descr="http://tbn3.google.com/images?q=tbn:hLmr4SMv95v67M:http://www.rayswildlife.com/Wolf_Hiding_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057400"/>
            <a:ext cx="2895600" cy="3632665"/>
          </a:xfrm>
          <a:prstGeom prst="rect">
            <a:avLst/>
          </a:prstGeom>
          <a:noFill/>
        </p:spPr>
      </p:pic>
      <p:sp>
        <p:nvSpPr>
          <p:cNvPr id="5" name="Rectangular Callout 4"/>
          <p:cNvSpPr/>
          <p:nvPr/>
        </p:nvSpPr>
        <p:spPr>
          <a:xfrm>
            <a:off x="5334000" y="2133600"/>
            <a:ext cx="1524000" cy="8382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 will make fun of me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was worried</a:t>
            </a:r>
            <a:endParaRPr lang="en-US" dirty="0"/>
          </a:p>
        </p:txBody>
      </p:sp>
      <p:pic>
        <p:nvPicPr>
          <p:cNvPr id="25602" name="Picture 2" descr="http://tbn1.google.com/images?q=tbn:hEjt2ESpsBCcKM:http://www.wolfmank9obedience.com/i/k9-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209800"/>
            <a:ext cx="3624789" cy="2609851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51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</a:t>
            </a:r>
            <a:r>
              <a:rPr lang="en-US" dirty="0" smtClean="0"/>
              <a:t>Family</a:t>
            </a:r>
            <a:r>
              <a:rPr lang="en-US" dirty="0" smtClean="0"/>
              <a:t> </a:t>
            </a:r>
            <a:r>
              <a:rPr lang="en-US" dirty="0" smtClean="0"/>
              <a:t>was also worried</a:t>
            </a:r>
            <a:endParaRPr lang="en-US" dirty="0"/>
          </a:p>
        </p:txBody>
      </p:sp>
      <p:pic>
        <p:nvPicPr>
          <p:cNvPr id="27650" name="Picture 2" descr="http://tbn3.google.com/images?q=tbn:azXrIaNF9wrVWM:http://7art-screensavers.com/screenshots/Angry_Wolves/2-howling-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286000"/>
            <a:ext cx="3200400" cy="2394707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heard his brother say he was sorry</a:t>
            </a:r>
            <a:endParaRPr lang="en-US" dirty="0"/>
          </a:p>
        </p:txBody>
      </p:sp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and his brother were very happy</a:t>
            </a:r>
            <a:endParaRPr lang="en-US" dirty="0"/>
          </a:p>
        </p:txBody>
      </p:sp>
      <p:pic>
        <p:nvPicPr>
          <p:cNvPr id="28674" name="Picture 2" descr="http://tbn1.google.com/images?q=tbn:0dW1caIlFrnROM:http://www.alaska-in-pictures.com/data/media/1/two-wolves-playing_616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514600"/>
            <a:ext cx="3169918" cy="2105026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got his friends back</a:t>
            </a:r>
            <a:endParaRPr lang="en-US" dirty="0"/>
          </a:p>
        </p:txBody>
      </p:sp>
      <p:pic>
        <p:nvPicPr>
          <p:cNvPr id="30722" name="Picture 2" descr="http://tbn0.google.com/images?q=tbn:Q2w0RrilbXij9M:http://www.freewebs.com/misty09/wolves1_mp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057400"/>
            <a:ext cx="2819400" cy="2434017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</a:t>
            </a:r>
            <a:r>
              <a:rPr lang="en-US" dirty="0" smtClean="0"/>
              <a:t>Family</a:t>
            </a:r>
            <a:r>
              <a:rPr lang="en-US" dirty="0" smtClean="0"/>
              <a:t> </a:t>
            </a:r>
            <a:r>
              <a:rPr lang="en-US" dirty="0" smtClean="0"/>
              <a:t>was happy</a:t>
            </a:r>
            <a:endParaRPr lang="en-US" dirty="0"/>
          </a:p>
        </p:txBody>
      </p:sp>
      <p:pic>
        <p:nvPicPr>
          <p:cNvPr id="31746" name="Picture 2" descr="http://tbn0.google.com/images?q=tbn:S9_s92tigxFOWM:http://www.startechhealing.com/images/two%2520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2209800"/>
            <a:ext cx="2971800" cy="2234436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home</a:t>
            </a:r>
            <a:endParaRPr lang="en-US" dirty="0"/>
          </a:p>
        </p:txBody>
      </p:sp>
      <p:pic>
        <p:nvPicPr>
          <p:cNvPr id="3" name="Picture 2" descr="http://tbn3.google.com/images?q=tbn:KI-jRjTZbdfTxM:http://content.answers.com/main/content/wp/en/thumb/5/5a/250px-Shikoku_do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590800"/>
            <a:ext cx="2057400" cy="27203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200" y="2057400"/>
            <a:ext cx="1524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685800" y="1066800"/>
            <a:ext cx="1828800" cy="990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66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wolf was very small</a:t>
            </a:r>
            <a:endParaRPr lang="en-US" dirty="0"/>
          </a:p>
        </p:txBody>
      </p:sp>
      <p:pic>
        <p:nvPicPr>
          <p:cNvPr id="1026" name="Picture 2" descr="http://tbn3.google.com/images?q=tbn:KI-jRjTZbdfTxM:http://content.answers.com/main/content/wp/en/thumb/5/5a/250px-Shikoku_do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590800"/>
            <a:ext cx="2057400" cy="272034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32770" name="Picture 2" descr="http://tbn0.google.com/images?q=tbn:zoM4q33z7uJkOM:http://www.ens-newswire.com/ens/feb2006/20060206_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2895600"/>
            <a:ext cx="2743200" cy="208026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6096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was bigger</a:t>
            </a:r>
            <a:endParaRPr lang="en-US" dirty="0"/>
          </a:p>
        </p:txBody>
      </p:sp>
      <p:pic>
        <p:nvPicPr>
          <p:cNvPr id="16386" name="Picture 2" descr="http://tbn3.google.com/images?q=tbn:zfEfafk6oRCLsM:http://thumbnail002.mylivepage.com/chunk2/2769/7/small_Wolf.jp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438400"/>
            <a:ext cx="3429000" cy="2571753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66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made fun of</a:t>
            </a:r>
            <a:endParaRPr lang="en-US" dirty="0"/>
          </a:p>
        </p:txBody>
      </p:sp>
      <p:pic>
        <p:nvPicPr>
          <p:cNvPr id="17410" name="Picture 2" descr="http://tbn0.google.com/images?q=tbn:pyr8zEZRD8ATdM:http://www.gowallpapers.com/wallpapers/animals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4041" y="1790572"/>
            <a:ext cx="4096759" cy="3086228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made him sad</a:t>
            </a:r>
            <a:endParaRPr lang="en-US" dirty="0"/>
          </a:p>
        </p:txBody>
      </p:sp>
      <p:pic>
        <p:nvPicPr>
          <p:cNvPr id="17410" name="Picture 2" descr="http://tbn0.google.com/images?q=tbn:lC54N2hKglQHBM:http://www.artofwolves.com/cwc-white-wolf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676400"/>
            <a:ext cx="3429000" cy="4389124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89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 ran away</a:t>
            </a:r>
            <a:endParaRPr lang="en-US" dirty="0"/>
          </a:p>
        </p:txBody>
      </p:sp>
      <p:pic>
        <p:nvPicPr>
          <p:cNvPr id="19458" name="Picture 2" descr="http://tbn0.google.com/images?q=tbn:6MNE88q328O8RM:http://images.elfwood.com/fanq/p/i/pixiecat2/running_wolf_small.jpg.rZd.53608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819400"/>
            <a:ext cx="3935553" cy="1924051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3048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</a:t>
            </a:r>
            <a:r>
              <a:rPr lang="en-US" dirty="0" smtClean="0"/>
              <a:t>Family</a:t>
            </a:r>
            <a:r>
              <a:rPr lang="en-US" dirty="0" smtClean="0"/>
              <a:t> </a:t>
            </a:r>
            <a:r>
              <a:rPr lang="en-US" dirty="0" smtClean="0"/>
              <a:t>was sad</a:t>
            </a:r>
            <a:endParaRPr lang="en-US" dirty="0"/>
          </a:p>
        </p:txBody>
      </p:sp>
      <p:pic>
        <p:nvPicPr>
          <p:cNvPr id="20482" name="Picture 2" descr="http://tbn2.google.com/images?q=tbn:5EAa8VdhEI64XM:http://www.oregonzoo.org/Gallery/images/wallpapers/small/small_wolf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514600"/>
            <a:ext cx="3429000" cy="2565758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6096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looked </a:t>
            </a:r>
            <a:r>
              <a:rPr lang="en-US" dirty="0"/>
              <a:t>f</a:t>
            </a:r>
            <a:r>
              <a:rPr lang="en-US" dirty="0" smtClean="0"/>
              <a:t>or him</a:t>
            </a:r>
            <a:endParaRPr lang="en-US" dirty="0"/>
          </a:p>
        </p:txBody>
      </p:sp>
      <p:pic>
        <p:nvPicPr>
          <p:cNvPr id="22530" name="Picture 2" descr="http://tbn3.google.com/images?q=tbn:5DQXWiNDcBehOM:http://ecoscraps.com/files/2008/01/wolf_smal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514600"/>
            <a:ext cx="3657600" cy="2652461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274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wolf hid</a:t>
            </a:r>
            <a:endParaRPr lang="en-US" dirty="0"/>
          </a:p>
        </p:txBody>
      </p:sp>
      <p:pic>
        <p:nvPicPr>
          <p:cNvPr id="23554" name="Picture 2" descr="http://tbn3.google.com/images?q=tbn:hLmr4SMv95v67M:http://www.rayswildlife.com/Wolf_Hiding_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057400"/>
            <a:ext cx="2895600" cy="3632665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6096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106</Words>
  <Application>Microsoft Office PowerPoint</Application>
  <PresentationFormat>On-screen Show (4:3)</PresentationFormat>
  <Paragraphs>21</Paragraphs>
  <Slides>20</Slides>
  <Notes>0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The Little Wolf</vt:lpstr>
      <vt:lpstr>The Little wolf was very small</vt:lpstr>
      <vt:lpstr>His brother was bigger</vt:lpstr>
      <vt:lpstr>He was made fun of</vt:lpstr>
      <vt:lpstr>This made him sad</vt:lpstr>
      <vt:lpstr>He  ran away</vt:lpstr>
      <vt:lpstr>His Family was sad</vt:lpstr>
      <vt:lpstr>His brother looked for him</vt:lpstr>
      <vt:lpstr>The little wolf hid</vt:lpstr>
      <vt:lpstr>He didn’t know why his brother was looking for him</vt:lpstr>
      <vt:lpstr>He was afraid </vt:lpstr>
      <vt:lpstr>He thought that his brother would make fun of him.</vt:lpstr>
      <vt:lpstr>His brother was worried</vt:lpstr>
      <vt:lpstr>His Family was also worried</vt:lpstr>
      <vt:lpstr>He heard his brother say he was sorry</vt:lpstr>
      <vt:lpstr>He and his brother were very happy</vt:lpstr>
      <vt:lpstr>He got his friends back</vt:lpstr>
      <vt:lpstr>His Family was happy</vt:lpstr>
      <vt:lpstr>He was home</vt:lpstr>
      <vt:lpstr>The end</vt:lpstr>
    </vt:vector>
  </TitlesOfParts>
  <Company>Arapahoe Library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Little cat</dc:title>
  <dc:creator>pac</dc:creator>
  <cp:lastModifiedBy>itsuser</cp:lastModifiedBy>
  <cp:revision>15</cp:revision>
  <dcterms:created xsi:type="dcterms:W3CDTF">2009-02-19T16:47:57Z</dcterms:created>
  <dcterms:modified xsi:type="dcterms:W3CDTF">2009-04-09T17:04:51Z</dcterms:modified>
</cp:coreProperties>
</file>